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1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nagain.info/webchron/westeurope/indrev.html" TargetMode="External"/><Relationship Id="rId2" Type="http://schemas.openxmlformats.org/officeDocument/2006/relationships/hyperlink" Target="http://inventors.about.com/library/inventors/blfarm1.htm" TargetMode="External"/><Relationship Id="rId1" Type="http://schemas.openxmlformats.org/officeDocument/2006/relationships/hyperlink" Target="http://en.wikipedia.org/wiki/Hunter-gatherer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nagain.info/webchron/westeurope/indrev.html" TargetMode="External"/><Relationship Id="rId2" Type="http://schemas.openxmlformats.org/officeDocument/2006/relationships/hyperlink" Target="http://inventors.about.com/library/inventors/blfarm1.htm" TargetMode="External"/><Relationship Id="rId1" Type="http://schemas.openxmlformats.org/officeDocument/2006/relationships/hyperlink" Target="http://en.wikipedia.org/wiki/Hunter-gatherer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D1BE7-7F46-416D-A2C6-9A6F773705E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231581C-6851-4E76-BFFF-66616CB96C3F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>
              <a:latin typeface="Comic Sans MS" pitchFamily="66" charset="0"/>
            </a:rPr>
            <a:t>Hunter/Gatherer:  Classes were not conducted in school houses.  Lessons with taught using word of mouth.  Nearly 10,000 years ago.</a:t>
          </a:r>
        </a:p>
        <a:p>
          <a:r>
            <a:rPr lang="en-US" sz="1200" dirty="0" smtClean="0">
              <a:latin typeface="Comic Sans MS" pitchFamily="66" charset="0"/>
              <a:hlinkClick xmlns:r="http://schemas.openxmlformats.org/officeDocument/2006/relationships" r:id="rId1"/>
            </a:rPr>
            <a:t>http://en.wikipedia.org/wiki/Hunter-gatherer</a:t>
          </a:r>
          <a:endParaRPr lang="en-US" sz="1200" dirty="0" smtClean="0">
            <a:latin typeface="Comic Sans MS" pitchFamily="66" charset="0"/>
          </a:endParaRPr>
        </a:p>
        <a:p>
          <a:endParaRPr lang="en-US" sz="1200" dirty="0">
            <a:latin typeface="Comic Sans MS" pitchFamily="66" charset="0"/>
          </a:endParaRPr>
        </a:p>
      </dgm:t>
    </dgm:pt>
    <dgm:pt modelId="{6DDEF4DF-C3F6-477E-A200-54EFDC4440B0}" type="parTrans" cxnId="{FA4F1C30-7384-4457-ACC0-DB69F525EB8C}">
      <dgm:prSet/>
      <dgm:spPr/>
      <dgm:t>
        <a:bodyPr/>
        <a:lstStyle/>
        <a:p>
          <a:endParaRPr lang="en-US"/>
        </a:p>
      </dgm:t>
    </dgm:pt>
    <dgm:pt modelId="{30B1128E-66D2-4089-AB8F-009B3E1AA365}" type="sibTrans" cxnId="{FA4F1C30-7384-4457-ACC0-DB69F525EB8C}">
      <dgm:prSet/>
      <dgm:spPr/>
      <dgm:t>
        <a:bodyPr/>
        <a:lstStyle/>
        <a:p>
          <a:endParaRPr lang="en-US"/>
        </a:p>
      </dgm:t>
    </dgm:pt>
    <dgm:pt modelId="{BE5D52B4-A5BB-43D7-92FB-0F1AA0AAD305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100" dirty="0" smtClean="0">
              <a:latin typeface="Comic Sans MS" pitchFamily="66" charset="0"/>
            </a:rPr>
            <a:t>Agricultural Age:  Focus shifted to biblical teachings.  There were few books and the school houses that emerged were primarily Sunday schools.  The 16th – 18</a:t>
          </a:r>
          <a:r>
            <a:rPr lang="en-US" sz="1100" baseline="30000" dirty="0" smtClean="0">
              <a:latin typeface="Comic Sans MS" pitchFamily="66" charset="0"/>
            </a:rPr>
            <a:t>th</a:t>
          </a:r>
          <a:r>
            <a:rPr lang="en-US" sz="1100" dirty="0" smtClean="0">
              <a:latin typeface="Comic Sans MS" pitchFamily="66" charset="0"/>
            </a:rPr>
            <a:t> century.</a:t>
          </a:r>
        </a:p>
        <a:p>
          <a:r>
            <a:rPr lang="en-US" sz="1100" dirty="0" smtClean="0">
              <a:latin typeface="Comic Sans MS" pitchFamily="66" charset="0"/>
              <a:hlinkClick xmlns:r="http://schemas.openxmlformats.org/officeDocument/2006/relationships" r:id="rId2"/>
            </a:rPr>
            <a:t>http://inventors.about.com/library/inventors/blfarm1.htm</a:t>
          </a:r>
          <a:endParaRPr lang="en-US" sz="1100" dirty="0" smtClean="0">
            <a:latin typeface="Comic Sans MS" pitchFamily="66" charset="0"/>
          </a:endParaRPr>
        </a:p>
        <a:p>
          <a:endParaRPr lang="en-US" sz="1100" dirty="0" smtClean="0">
            <a:latin typeface="Comic Sans MS" pitchFamily="66" charset="0"/>
          </a:endParaRPr>
        </a:p>
      </dgm:t>
    </dgm:pt>
    <dgm:pt modelId="{E4329E59-6DDD-4A61-B0DA-4EF1B113FC60}" type="parTrans" cxnId="{1055908C-2E37-461F-8C9A-84D6478F44C9}">
      <dgm:prSet/>
      <dgm:spPr/>
      <dgm:t>
        <a:bodyPr/>
        <a:lstStyle/>
        <a:p>
          <a:endParaRPr lang="en-US"/>
        </a:p>
      </dgm:t>
    </dgm:pt>
    <dgm:pt modelId="{164D08C4-BB67-4D94-B945-C3A5A52AD54A}" type="sibTrans" cxnId="{1055908C-2E37-461F-8C9A-84D6478F44C9}">
      <dgm:prSet/>
      <dgm:spPr/>
      <dgm:t>
        <a:bodyPr/>
        <a:lstStyle/>
        <a:p>
          <a:endParaRPr lang="en-US"/>
        </a:p>
      </dgm:t>
    </dgm:pt>
    <dgm:pt modelId="{D097EFDF-A697-4467-9997-A17133CDC92B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050" dirty="0" smtClean="0">
              <a:latin typeface="Comic Sans MS" pitchFamily="66" charset="0"/>
            </a:rPr>
            <a:t>The Industrial Age :changed the platform of education.  The need for school persisted and lead to public schools where technology lacked.  As technology emerged in the outside world , the technology for schools also emerged. </a:t>
          </a:r>
          <a:r>
            <a:rPr lang="en-US" sz="1050" smtClean="0">
              <a:latin typeface="Comic Sans MS" pitchFamily="66" charset="0"/>
            </a:rPr>
            <a:t>1700-Present.  </a:t>
          </a:r>
          <a:r>
            <a:rPr lang="en-US" sz="1050" dirty="0" smtClean="0">
              <a:latin typeface="Comic Sans MS" pitchFamily="66" charset="0"/>
              <a:hlinkClick xmlns:r="http://schemas.openxmlformats.org/officeDocument/2006/relationships" r:id="rId3"/>
            </a:rPr>
            <a:t>http://www.thenagain.info/webchron/westeurope/indrev.html</a:t>
          </a:r>
          <a:endParaRPr lang="en-US" sz="1050" dirty="0" smtClean="0">
            <a:latin typeface="Comic Sans MS" pitchFamily="66" charset="0"/>
          </a:endParaRPr>
        </a:p>
        <a:p>
          <a:endParaRPr lang="en-US" sz="1050" dirty="0">
            <a:latin typeface="Comic Sans MS" pitchFamily="66" charset="0"/>
          </a:endParaRPr>
        </a:p>
      </dgm:t>
    </dgm:pt>
    <dgm:pt modelId="{69DB2A5E-D713-43D6-A39A-8FB6729FD19B}" type="parTrans" cxnId="{23C93DDE-1F8F-4DB8-82D8-EDA5961825FB}">
      <dgm:prSet/>
      <dgm:spPr/>
      <dgm:t>
        <a:bodyPr/>
        <a:lstStyle/>
        <a:p>
          <a:endParaRPr lang="en-US"/>
        </a:p>
      </dgm:t>
    </dgm:pt>
    <dgm:pt modelId="{A7613A45-85FA-4AD3-AABA-CD4D24DCD6C7}" type="sibTrans" cxnId="{23C93DDE-1F8F-4DB8-82D8-EDA5961825FB}">
      <dgm:prSet/>
      <dgm:spPr/>
      <dgm:t>
        <a:bodyPr/>
        <a:lstStyle/>
        <a:p>
          <a:endParaRPr lang="en-US"/>
        </a:p>
      </dgm:t>
    </dgm:pt>
    <dgm:pt modelId="{A1D270E7-D760-4192-84D4-51181958C8BD}" type="pres">
      <dgm:prSet presAssocID="{6D8D1BE7-7F46-416D-A2C6-9A6F773705E9}" presName="CompostProcess" presStyleCnt="0">
        <dgm:presLayoutVars>
          <dgm:dir/>
          <dgm:resizeHandles val="exact"/>
        </dgm:presLayoutVars>
      </dgm:prSet>
      <dgm:spPr/>
    </dgm:pt>
    <dgm:pt modelId="{51B5A6E0-05FB-47E3-926E-5D70D35202E4}" type="pres">
      <dgm:prSet presAssocID="{6D8D1BE7-7F46-416D-A2C6-9A6F773705E9}" presName="arrow" presStyleLbl="bgShp" presStyleIdx="0" presStyleCnt="1"/>
      <dgm:spPr/>
    </dgm:pt>
    <dgm:pt modelId="{7AFA1A75-FDF9-4F59-BE67-61140B46813C}" type="pres">
      <dgm:prSet presAssocID="{6D8D1BE7-7F46-416D-A2C6-9A6F773705E9}" presName="linearProcess" presStyleCnt="0"/>
      <dgm:spPr/>
    </dgm:pt>
    <dgm:pt modelId="{5BD36E4D-4722-407B-BCD9-CB942328D9E7}" type="pres">
      <dgm:prSet presAssocID="{7231581C-6851-4E76-BFFF-66616CB96C3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3997C9-B55A-4ADD-993C-9BD1ED938CC1}" type="pres">
      <dgm:prSet presAssocID="{30B1128E-66D2-4089-AB8F-009B3E1AA365}" presName="sibTrans" presStyleCnt="0"/>
      <dgm:spPr/>
    </dgm:pt>
    <dgm:pt modelId="{F82B30C9-4834-49F2-A7BB-8D966BC959BF}" type="pres">
      <dgm:prSet presAssocID="{BE5D52B4-A5BB-43D7-92FB-0F1AA0AAD30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11FD21-7120-4959-930D-09F4EFBD67D5}" type="pres">
      <dgm:prSet presAssocID="{164D08C4-BB67-4D94-B945-C3A5A52AD54A}" presName="sibTrans" presStyleCnt="0"/>
      <dgm:spPr/>
    </dgm:pt>
    <dgm:pt modelId="{EDA08A36-2F8C-433E-8FCE-CDA181234582}" type="pres">
      <dgm:prSet presAssocID="{D097EFDF-A697-4467-9997-A17133CDC92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CBFF7D-711C-4577-B74A-577C2385944B}" type="presOf" srcId="{7231581C-6851-4E76-BFFF-66616CB96C3F}" destId="{5BD36E4D-4722-407B-BCD9-CB942328D9E7}" srcOrd="0" destOrd="0" presId="urn:microsoft.com/office/officeart/2005/8/layout/hProcess9"/>
    <dgm:cxn modelId="{1055908C-2E37-461F-8C9A-84D6478F44C9}" srcId="{6D8D1BE7-7F46-416D-A2C6-9A6F773705E9}" destId="{BE5D52B4-A5BB-43D7-92FB-0F1AA0AAD305}" srcOrd="1" destOrd="0" parTransId="{E4329E59-6DDD-4A61-B0DA-4EF1B113FC60}" sibTransId="{164D08C4-BB67-4D94-B945-C3A5A52AD54A}"/>
    <dgm:cxn modelId="{FA4F1C30-7384-4457-ACC0-DB69F525EB8C}" srcId="{6D8D1BE7-7F46-416D-A2C6-9A6F773705E9}" destId="{7231581C-6851-4E76-BFFF-66616CB96C3F}" srcOrd="0" destOrd="0" parTransId="{6DDEF4DF-C3F6-477E-A200-54EFDC4440B0}" sibTransId="{30B1128E-66D2-4089-AB8F-009B3E1AA365}"/>
    <dgm:cxn modelId="{23C93DDE-1F8F-4DB8-82D8-EDA5961825FB}" srcId="{6D8D1BE7-7F46-416D-A2C6-9A6F773705E9}" destId="{D097EFDF-A697-4467-9997-A17133CDC92B}" srcOrd="2" destOrd="0" parTransId="{69DB2A5E-D713-43D6-A39A-8FB6729FD19B}" sibTransId="{A7613A45-85FA-4AD3-AABA-CD4D24DCD6C7}"/>
    <dgm:cxn modelId="{4A96AC02-4716-4317-825E-27CC1B02C4A8}" type="presOf" srcId="{6D8D1BE7-7F46-416D-A2C6-9A6F773705E9}" destId="{A1D270E7-D760-4192-84D4-51181958C8BD}" srcOrd="0" destOrd="0" presId="urn:microsoft.com/office/officeart/2005/8/layout/hProcess9"/>
    <dgm:cxn modelId="{53C29C07-B901-4C90-B1A9-E48BBB327E05}" type="presOf" srcId="{BE5D52B4-A5BB-43D7-92FB-0F1AA0AAD305}" destId="{F82B30C9-4834-49F2-A7BB-8D966BC959BF}" srcOrd="0" destOrd="0" presId="urn:microsoft.com/office/officeart/2005/8/layout/hProcess9"/>
    <dgm:cxn modelId="{5BE7D964-5F0C-46EA-9EC6-1EE2FCF9CFB0}" type="presOf" srcId="{D097EFDF-A697-4467-9997-A17133CDC92B}" destId="{EDA08A36-2F8C-433E-8FCE-CDA181234582}" srcOrd="0" destOrd="0" presId="urn:microsoft.com/office/officeart/2005/8/layout/hProcess9"/>
    <dgm:cxn modelId="{D22A2FCF-BC6A-4776-9356-ED1730C8883F}" type="presParOf" srcId="{A1D270E7-D760-4192-84D4-51181958C8BD}" destId="{51B5A6E0-05FB-47E3-926E-5D70D35202E4}" srcOrd="0" destOrd="0" presId="urn:microsoft.com/office/officeart/2005/8/layout/hProcess9"/>
    <dgm:cxn modelId="{9AFB36C2-4817-46B4-905A-1FDD67C0819B}" type="presParOf" srcId="{A1D270E7-D760-4192-84D4-51181958C8BD}" destId="{7AFA1A75-FDF9-4F59-BE67-61140B46813C}" srcOrd="1" destOrd="0" presId="urn:microsoft.com/office/officeart/2005/8/layout/hProcess9"/>
    <dgm:cxn modelId="{28B70070-381F-4645-BF2B-677BA88C974D}" type="presParOf" srcId="{7AFA1A75-FDF9-4F59-BE67-61140B46813C}" destId="{5BD36E4D-4722-407B-BCD9-CB942328D9E7}" srcOrd="0" destOrd="0" presId="urn:microsoft.com/office/officeart/2005/8/layout/hProcess9"/>
    <dgm:cxn modelId="{542E0BF5-558C-467E-95D5-8484338A8C27}" type="presParOf" srcId="{7AFA1A75-FDF9-4F59-BE67-61140B46813C}" destId="{C83997C9-B55A-4ADD-993C-9BD1ED938CC1}" srcOrd="1" destOrd="0" presId="urn:microsoft.com/office/officeart/2005/8/layout/hProcess9"/>
    <dgm:cxn modelId="{AC0F68D6-8569-4707-94BF-10CC1BCB35B0}" type="presParOf" srcId="{7AFA1A75-FDF9-4F59-BE67-61140B46813C}" destId="{F82B30C9-4834-49F2-A7BB-8D966BC959BF}" srcOrd="2" destOrd="0" presId="urn:microsoft.com/office/officeart/2005/8/layout/hProcess9"/>
    <dgm:cxn modelId="{D4041ACD-100E-4C0F-91CC-DE7C9ADA08C0}" type="presParOf" srcId="{7AFA1A75-FDF9-4F59-BE67-61140B46813C}" destId="{6711FD21-7120-4959-930D-09F4EFBD67D5}" srcOrd="3" destOrd="0" presId="urn:microsoft.com/office/officeart/2005/8/layout/hProcess9"/>
    <dgm:cxn modelId="{0352946E-2006-4E82-82E4-4A3A2F868410}" type="presParOf" srcId="{7AFA1A75-FDF9-4F59-BE67-61140B46813C}" destId="{EDA08A36-2F8C-433E-8FCE-CDA18123458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B5A6E0-05FB-47E3-926E-5D70D35202E4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D36E4D-4722-407B-BCD9-CB942328D9E7}">
      <dsp:nvSpPr>
        <dsp:cNvPr id="0" name=""/>
        <dsp:cNvSpPr/>
      </dsp:nvSpPr>
      <dsp:spPr>
        <a:xfrm>
          <a:off x="4989" y="1357788"/>
          <a:ext cx="2570031" cy="1810385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omic Sans MS" pitchFamily="66" charset="0"/>
            </a:rPr>
            <a:t>Hunter/Gatherer:  Classes were not conducted in school houses.  Lessons with taught using word of mouth.  Nearly 10,000 years ago.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omic Sans MS" pitchFamily="66" charset="0"/>
              <a:hlinkClick xmlns:r="http://schemas.openxmlformats.org/officeDocument/2006/relationships" r:id="rId1"/>
            </a:rPr>
            <a:t>http://en.wikipedia.org/wiki/Hunter-gatherer</a:t>
          </a:r>
          <a:endParaRPr lang="en-US" sz="1200" kern="1200" dirty="0" smtClean="0">
            <a:latin typeface="Comic Sans MS" pitchFamily="66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latin typeface="Comic Sans MS" pitchFamily="66" charset="0"/>
          </a:endParaRPr>
        </a:p>
      </dsp:txBody>
      <dsp:txXfrm>
        <a:off x="93365" y="1446164"/>
        <a:ext cx="2393279" cy="1633633"/>
      </dsp:txXfrm>
    </dsp:sp>
    <dsp:sp modelId="{F82B30C9-4834-49F2-A7BB-8D966BC959BF}">
      <dsp:nvSpPr>
        <dsp:cNvPr id="0" name=""/>
        <dsp:cNvSpPr/>
      </dsp:nvSpPr>
      <dsp:spPr>
        <a:xfrm>
          <a:off x="2829784" y="1357788"/>
          <a:ext cx="2570031" cy="181038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Comic Sans MS" pitchFamily="66" charset="0"/>
            </a:rPr>
            <a:t>Agricultural Age:  Focus shifted to biblical teachings.  There were few books and the school houses that emerged were primarily Sunday schools.  The 16th – 18</a:t>
          </a:r>
          <a:r>
            <a:rPr lang="en-US" sz="1100" kern="1200" baseline="30000" dirty="0" smtClean="0">
              <a:latin typeface="Comic Sans MS" pitchFamily="66" charset="0"/>
            </a:rPr>
            <a:t>th</a:t>
          </a:r>
          <a:r>
            <a:rPr lang="en-US" sz="1100" kern="1200" dirty="0" smtClean="0">
              <a:latin typeface="Comic Sans MS" pitchFamily="66" charset="0"/>
            </a:rPr>
            <a:t> century.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Comic Sans MS" pitchFamily="66" charset="0"/>
              <a:hlinkClick xmlns:r="http://schemas.openxmlformats.org/officeDocument/2006/relationships" r:id="rId2"/>
            </a:rPr>
            <a:t>http://inventors.about.com/library/inventors/blfarm1.htm</a:t>
          </a:r>
          <a:endParaRPr lang="en-US" sz="1100" kern="1200" dirty="0" smtClean="0">
            <a:latin typeface="Comic Sans MS" pitchFamily="66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>
            <a:latin typeface="Comic Sans MS" pitchFamily="66" charset="0"/>
          </a:endParaRPr>
        </a:p>
      </dsp:txBody>
      <dsp:txXfrm>
        <a:off x="2918160" y="1446164"/>
        <a:ext cx="2393279" cy="1633633"/>
      </dsp:txXfrm>
    </dsp:sp>
    <dsp:sp modelId="{EDA08A36-2F8C-433E-8FCE-CDA181234582}">
      <dsp:nvSpPr>
        <dsp:cNvPr id="0" name=""/>
        <dsp:cNvSpPr/>
      </dsp:nvSpPr>
      <dsp:spPr>
        <a:xfrm>
          <a:off x="5654579" y="1357788"/>
          <a:ext cx="2570031" cy="1810385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latin typeface="Comic Sans MS" pitchFamily="66" charset="0"/>
            </a:rPr>
            <a:t>The Industrial Age :changed the platform of education.  The need for school persisted and lead to public schools where technology lacked.  As technology emerged in the outside world , the technology for schools also emerged. </a:t>
          </a:r>
          <a:r>
            <a:rPr lang="en-US" sz="1050" kern="1200" smtClean="0">
              <a:latin typeface="Comic Sans MS" pitchFamily="66" charset="0"/>
            </a:rPr>
            <a:t>1700-Present.  </a:t>
          </a:r>
          <a:r>
            <a:rPr lang="en-US" sz="1050" kern="1200" dirty="0" smtClean="0">
              <a:latin typeface="Comic Sans MS" pitchFamily="66" charset="0"/>
              <a:hlinkClick xmlns:r="http://schemas.openxmlformats.org/officeDocument/2006/relationships" r:id="rId3"/>
            </a:rPr>
            <a:t>http://www.thenagain.info/webchron/westeurope/indrev.html</a:t>
          </a:r>
          <a:endParaRPr lang="en-US" sz="1050" kern="1200" dirty="0" smtClean="0">
            <a:latin typeface="Comic Sans MS" pitchFamily="66" charset="0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 dirty="0">
            <a:latin typeface="Comic Sans MS" pitchFamily="66" charset="0"/>
          </a:endParaRPr>
        </a:p>
      </dsp:txBody>
      <dsp:txXfrm>
        <a:off x="5742955" y="1446164"/>
        <a:ext cx="2393279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97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34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7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13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4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4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7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26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08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822F4-3BD7-4C8B-BE9F-E231859F0638}" type="datetimeFigureOut">
              <a:rPr lang="en-US" smtClean="0"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8D474-4C2B-43EB-8C99-E82730F17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8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Educating Digitally:  Classrooms Without Books Timeline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560796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9817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Educating Digitally:  Classrooms Without Books Timeline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Educating Digitally:  Classrooms Without Books Timeline</dc:title>
  <dc:creator>Windows User</dc:creator>
  <cp:lastModifiedBy>Windows User</cp:lastModifiedBy>
  <cp:revision>3</cp:revision>
  <dcterms:created xsi:type="dcterms:W3CDTF">2012-07-30T02:27:25Z</dcterms:created>
  <dcterms:modified xsi:type="dcterms:W3CDTF">2012-07-30T02:46:23Z</dcterms:modified>
</cp:coreProperties>
</file>